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82" r:id="rId5"/>
    <p:sldId id="262" r:id="rId6"/>
    <p:sldId id="283" r:id="rId7"/>
    <p:sldId id="263" r:id="rId8"/>
    <p:sldId id="256" r:id="rId9"/>
    <p:sldId id="257" r:id="rId10"/>
    <p:sldId id="258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60" d="100"/>
          <a:sy n="160" d="100"/>
        </p:scale>
        <p:origin x="-3918" y="-2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10FF8-70A5-4AD4-864F-FB62AE062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57976A-4EBF-4073-BF59-1C3218B55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D4DCF-1E1C-4195-B1CD-BA7EB2B7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02/20/2020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7C96A-C407-4EE8-A4E9-DAB6C2842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DEB57-5E44-41B4-B0E7-883F7B18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93852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72D5C-F08C-492F-9877-3D67495F9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43912C-D416-42D9-AFCF-0BDFD62DC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921EE-978D-453B-A693-E089471EF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02/20/2020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FA0C4-AE56-4ED1-AEBC-FEE101A75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BD49D-8AF2-4691-A942-1E10D1EBF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16137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A83730-EE1B-434E-BC0B-94390BE496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CF1EBF-2358-4267-8717-45DCFD344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526E9-CA47-4170-86CE-A53B8D441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02/20/2020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F837E-48EA-412A-940E-0389EF28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7A9E9-2E7A-4853-8F4F-D8136C40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5475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84419-8216-4BBF-8466-579626788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3A66A-8339-427E-9A82-E65758384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D4E19-6F89-4770-AF83-0FEB59DE3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02/20/2020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646DE-A34E-4A0D-BAA1-63D46E1FB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7AFB8-3AD9-411E-BF93-B29AFBD1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981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CE58-D5E7-428D-95B4-9B99146E9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F58A1-A196-4DF7-A2D9-B958BA563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8940D-6C5C-4DE9-BC4B-179E0E935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02/20/2020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6AA9E-EDBE-4748-AD30-571C658E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18837-7ABC-4B42-8C1B-E4932157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10655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A9A9-1F42-44B8-A2FC-135DAADC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5287F-0A47-4627-91EC-0B6F25CFD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94F74-AA3E-4C27-B14A-DFE1EEA61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063D3E-79BA-4CEA-B2B2-BB7018BBB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02/20/2020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54C81-159B-4BA3-B73C-E863D91A8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56691-F322-4C9A-BB28-E6BD669EF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91250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5234-0566-4FA7-9A4D-5602422B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B7E8A-67E3-42E4-8C10-C0C61998F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42A843-F204-437B-B0BF-16B254067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58D21-7948-406B-8C4E-A0F3207F5C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881F4E-C1AF-40FB-8DA5-D6DCDC942E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F35D8B-75FF-4C2C-84FA-3226727B0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02/20/2020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F83F9-7C75-4D01-82B7-0BDBEBC3F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BAD76A-2FA9-427C-8D11-978504303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9720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B52BA-ACAE-4497-BDC0-4F9E1477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A7E060-93E4-4FBC-A929-55EC8DB2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02/20/2020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7D0E28-E5C1-472D-9EEF-B0B0215C5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4513E2-7663-4A20-99BD-4D6955377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5881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3B69E-E59A-4663-9267-85DE4D5A8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02/20/2020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CC16D8-6147-46F3-991A-EDE1ED65F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ADCB1-BBE0-43AC-8789-A05BCA3C0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000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637B-85F5-4003-9BFA-E111FD7EE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D0FAD-EFCF-4738-94D9-337313AE3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D9526-A46C-4974-9C04-E2D0F4A25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7FD8C-E36F-4D54-81B2-DC01C4DEF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02/20/2020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06A48-9E7D-46BC-A36B-393154E00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19B8C-64B7-442E-B82D-6AC023C6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3549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60872-2EC8-4B2E-ABAB-56C718F31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3440A1-9ED1-4CD3-9BB9-4D0E1F8428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2A1AC-B0F1-4A46-B2F0-8FA488628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5BE05-F986-4D9B-9A27-AABD9D888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02/20/2020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6870B-3255-44CB-A53F-89BB195BA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E3C08-ACCC-419E-8CFD-F95C4151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84254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7710F5-6838-4224-A258-D910A2DE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80403-34B8-4B74-8184-C9532D3DF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62375-09E1-4A12-8119-D12B2CC2E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03DBA-5620-44D7-9CBA-23914E59DDED}" type="datetimeFigureOut">
              <a:rPr lang="LID4096" smtClean="0"/>
              <a:t>02/20/2020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F0449-8844-4CDF-B063-F60F991F4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C4E4D-2227-4321-8964-F1E751A24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72033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D60F240-87F7-43C4-B469-C601E7101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59" y="716494"/>
            <a:ext cx="4380608" cy="306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DAFE12D-5689-4C6C-80A1-8F96A8E57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703" y="1093598"/>
            <a:ext cx="4648044" cy="324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A7113AC-2BF3-4087-949F-061B551D8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1" y="3776662"/>
            <a:ext cx="4048085" cy="283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B2E99D0-4DAB-43AF-AA97-E87C4CEF4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063" y="3531830"/>
            <a:ext cx="4125218" cy="288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7881D6-58FD-410C-86D9-B1F93CEC96FE}"/>
              </a:ext>
            </a:extLst>
          </p:cNvPr>
          <p:cNvSpPr txBox="1"/>
          <p:nvPr/>
        </p:nvSpPr>
        <p:spPr>
          <a:xfrm>
            <a:off x="3086100" y="245359"/>
            <a:ext cx="6276975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dirty="0"/>
              <a:t>Figure 2 PCA</a:t>
            </a:r>
          </a:p>
          <a:p>
            <a:pPr lvl="0"/>
            <a:r>
              <a:rPr lang="en-US" dirty="0"/>
              <a:t>Add PCA of exp 3,4,5,6 (each one alone) and check if there is also a separation by PRO strains phylogeny (like in exp 1).</a:t>
            </a:r>
          </a:p>
        </p:txBody>
      </p:sp>
    </p:spTree>
    <p:extLst>
      <p:ext uri="{BB962C8B-B14F-4D97-AF65-F5344CB8AC3E}">
        <p14:creationId xmlns:p14="http://schemas.microsoft.com/office/powerpoint/2010/main" val="2286848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06ACB8B-BFDC-470B-8963-50F58B17F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314325"/>
            <a:ext cx="4037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B0681F9-AD15-40CA-89B6-8836DE4B1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228600"/>
            <a:ext cx="3952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FD082E-6C56-4323-85CB-CD99C49561D9}"/>
              </a:ext>
            </a:extLst>
          </p:cNvPr>
          <p:cNvSpPr txBox="1"/>
          <p:nvPr/>
        </p:nvSpPr>
        <p:spPr>
          <a:xfrm>
            <a:off x="885825" y="1114425"/>
            <a:ext cx="1432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numbers</a:t>
            </a:r>
          </a:p>
          <a:p>
            <a:r>
              <a:rPr lang="en-US" dirty="0"/>
              <a:t>Experiment 1</a:t>
            </a:r>
          </a:p>
          <a:p>
            <a:r>
              <a:rPr lang="en-US" dirty="0"/>
              <a:t>ALT vs PRO</a:t>
            </a:r>
          </a:p>
        </p:txBody>
      </p:sp>
    </p:spTree>
    <p:extLst>
      <p:ext uri="{BB962C8B-B14F-4D97-AF65-F5344CB8AC3E}">
        <p14:creationId xmlns:p14="http://schemas.microsoft.com/office/powerpoint/2010/main" val="3258148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0D7C3FAD-73F4-4DD4-81F2-58DA9081A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139" y="1047750"/>
            <a:ext cx="5761584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678EA3FD-3FBD-4554-AEF5-BD4F53C7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823913"/>
            <a:ext cx="3819525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BFEFD4A5-E91E-4CEF-A22E-9A4893630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4709161"/>
            <a:ext cx="10372725" cy="181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790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EDC7171-B688-4E49-9615-2046A6022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87" y="133350"/>
            <a:ext cx="4594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0EBC5BC-91BF-4313-A2FA-294379A63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038" y="66675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C2C33B-136E-4F1E-953B-16FC1AE5DE49}"/>
              </a:ext>
            </a:extLst>
          </p:cNvPr>
          <p:cNvSpPr/>
          <p:nvPr/>
        </p:nvSpPr>
        <p:spPr>
          <a:xfrm>
            <a:off x="3923930" y="6090082"/>
            <a:ext cx="1700166" cy="634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MIT0604</a:t>
            </a:r>
          </a:p>
        </p:txBody>
      </p:sp>
    </p:spTree>
    <p:extLst>
      <p:ext uri="{BB962C8B-B14F-4D97-AF65-F5344CB8AC3E}">
        <p14:creationId xmlns:p14="http://schemas.microsoft.com/office/powerpoint/2010/main" val="572200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5DC4F20-2C21-463E-AA77-6D8E2BE50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78" y="158503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C80A025-57D2-4884-9879-35863EC2D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76200"/>
            <a:ext cx="5738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8F405A-22AE-4B86-9649-B3037C8C3269}"/>
              </a:ext>
            </a:extLst>
          </p:cNvPr>
          <p:cNvSpPr/>
          <p:nvPr/>
        </p:nvSpPr>
        <p:spPr>
          <a:xfrm>
            <a:off x="3923930" y="6090082"/>
            <a:ext cx="1700166" cy="634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MIT0604</a:t>
            </a:r>
          </a:p>
        </p:txBody>
      </p:sp>
    </p:spTree>
    <p:extLst>
      <p:ext uri="{BB962C8B-B14F-4D97-AF65-F5344CB8AC3E}">
        <p14:creationId xmlns:p14="http://schemas.microsoft.com/office/powerpoint/2010/main" val="3732941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>
            <a:extLst>
              <a:ext uri="{FF2B5EF4-FFF2-40B4-BE49-F238E27FC236}">
                <a16:creationId xmlns:a16="http://schemas.microsoft.com/office/drawing/2014/main" id="{6A16A1CF-2655-41DF-AE88-A87F8B1A8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866" y="187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DF317A-8BF4-4F90-ABD9-B1F64A7F7284}"/>
              </a:ext>
            </a:extLst>
          </p:cNvPr>
          <p:cNvSpPr/>
          <p:nvPr/>
        </p:nvSpPr>
        <p:spPr>
          <a:xfrm>
            <a:off x="3923930" y="6090082"/>
            <a:ext cx="1700166" cy="634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MIT0604</a:t>
            </a:r>
          </a:p>
        </p:txBody>
      </p:sp>
    </p:spTree>
    <p:extLst>
      <p:ext uri="{BB962C8B-B14F-4D97-AF65-F5344CB8AC3E}">
        <p14:creationId xmlns:p14="http://schemas.microsoft.com/office/powerpoint/2010/main" val="849016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E54E730-763E-4B62-8D0E-28E27559F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66675"/>
            <a:ext cx="3824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F5ECF2A5-3931-40C3-93B7-0429BA2F8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700" y="66675"/>
            <a:ext cx="5738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F33A74-A027-4C0B-B585-9913FFA5CFA8}"/>
              </a:ext>
            </a:extLst>
          </p:cNvPr>
          <p:cNvSpPr/>
          <p:nvPr/>
        </p:nvSpPr>
        <p:spPr>
          <a:xfrm>
            <a:off x="4477690" y="5983550"/>
            <a:ext cx="963319" cy="4925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MED4</a:t>
            </a:r>
          </a:p>
        </p:txBody>
      </p:sp>
    </p:spTree>
    <p:extLst>
      <p:ext uri="{BB962C8B-B14F-4D97-AF65-F5344CB8AC3E}">
        <p14:creationId xmlns:p14="http://schemas.microsoft.com/office/powerpoint/2010/main" val="1688854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E17C1CA1-413C-4A42-8202-564EE830B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171450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D36D5D75-EF10-4949-BE94-833267509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575" y="257175"/>
            <a:ext cx="5738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1893D5-51E2-461E-8B26-3022A06C55A9}"/>
              </a:ext>
            </a:extLst>
          </p:cNvPr>
          <p:cNvSpPr/>
          <p:nvPr/>
        </p:nvSpPr>
        <p:spPr>
          <a:xfrm>
            <a:off x="4477690" y="5983550"/>
            <a:ext cx="963319" cy="4925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MED4</a:t>
            </a:r>
          </a:p>
        </p:txBody>
      </p:sp>
    </p:spTree>
    <p:extLst>
      <p:ext uri="{BB962C8B-B14F-4D97-AF65-F5344CB8AC3E}">
        <p14:creationId xmlns:p14="http://schemas.microsoft.com/office/powerpoint/2010/main" val="3673402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4EAE95B4-88B3-4A99-8B95-AE0BC0A0C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773" y="0"/>
            <a:ext cx="4594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CC7400-80B4-4F86-B386-59EC2400FDC8}"/>
              </a:ext>
            </a:extLst>
          </p:cNvPr>
          <p:cNvSpPr/>
          <p:nvPr/>
        </p:nvSpPr>
        <p:spPr>
          <a:xfrm>
            <a:off x="4477690" y="5983550"/>
            <a:ext cx="963319" cy="4925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MED4</a:t>
            </a:r>
          </a:p>
        </p:txBody>
      </p:sp>
    </p:spTree>
    <p:extLst>
      <p:ext uri="{BB962C8B-B14F-4D97-AF65-F5344CB8AC3E}">
        <p14:creationId xmlns:p14="http://schemas.microsoft.com/office/powerpoint/2010/main" val="2394410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9CFAC7BE-0AF9-4831-A138-2907E4BB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976" y="180975"/>
            <a:ext cx="3821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81D97191-F221-4411-BC41-22CADA84A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438" y="180975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8BC504-D568-485B-8F14-48C2D147E28F}"/>
              </a:ext>
            </a:extLst>
          </p:cNvPr>
          <p:cNvSpPr/>
          <p:nvPr/>
        </p:nvSpPr>
        <p:spPr>
          <a:xfrm>
            <a:off x="4504323" y="6081204"/>
            <a:ext cx="1061976" cy="4925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MIT9313</a:t>
            </a:r>
          </a:p>
        </p:txBody>
      </p:sp>
    </p:spTree>
    <p:extLst>
      <p:ext uri="{BB962C8B-B14F-4D97-AF65-F5344CB8AC3E}">
        <p14:creationId xmlns:p14="http://schemas.microsoft.com/office/powerpoint/2010/main" val="3420301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25D14C49-93ED-452E-B618-8CBB0FB80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238125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F3BC3572-C6FB-4850-843C-764CC9E0A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863" y="0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3ED345-DF29-46F1-A058-64353263DC5D}"/>
              </a:ext>
            </a:extLst>
          </p:cNvPr>
          <p:cNvSpPr/>
          <p:nvPr/>
        </p:nvSpPr>
        <p:spPr>
          <a:xfrm>
            <a:off x="4504323" y="6081204"/>
            <a:ext cx="1061976" cy="4925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MIT9313</a:t>
            </a:r>
          </a:p>
        </p:txBody>
      </p:sp>
    </p:spTree>
    <p:extLst>
      <p:ext uri="{BB962C8B-B14F-4D97-AF65-F5344CB8AC3E}">
        <p14:creationId xmlns:p14="http://schemas.microsoft.com/office/powerpoint/2010/main" val="108496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4D3B88-1981-40F5-95AC-7CB755C62434}"/>
              </a:ext>
            </a:extLst>
          </p:cNvPr>
          <p:cNvSpPr/>
          <p:nvPr/>
        </p:nvSpPr>
        <p:spPr>
          <a:xfrm>
            <a:off x="2671045" y="7189424"/>
            <a:ext cx="680029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Figure 3 (FCM)</a:t>
            </a:r>
          </a:p>
          <a:p>
            <a:pPr lvl="0"/>
            <a:r>
              <a:rPr lang="en-US" dirty="0"/>
              <a:t>Add a figure of  FCM count / FL   (X/Y) – only dates that both have.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92" y="1137076"/>
            <a:ext cx="13304045" cy="27236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50443"/>
            <a:ext cx="13053657" cy="26993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4897" y="4077567"/>
            <a:ext cx="13818857" cy="288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47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4E4464CA-8A71-4CBC-9300-E1E191AAA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69" y="0"/>
            <a:ext cx="6480730" cy="58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D1225C-AE01-4B9E-90EA-952BF7E4CC7E}"/>
              </a:ext>
            </a:extLst>
          </p:cNvPr>
          <p:cNvSpPr/>
          <p:nvPr/>
        </p:nvSpPr>
        <p:spPr>
          <a:xfrm>
            <a:off x="4504323" y="6081204"/>
            <a:ext cx="1061976" cy="4925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MIT9313</a:t>
            </a:r>
          </a:p>
        </p:txBody>
      </p:sp>
    </p:spTree>
    <p:extLst>
      <p:ext uri="{BB962C8B-B14F-4D97-AF65-F5344CB8AC3E}">
        <p14:creationId xmlns:p14="http://schemas.microsoft.com/office/powerpoint/2010/main" val="2892158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D8BA6BEB-A6DA-4723-BA9B-5E208AEDA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354" y="71021"/>
            <a:ext cx="382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84663BBF-F3B8-47EE-8077-E62080767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838" y="0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C1D9AF-E8A5-491D-B9B1-CF6355A47C6C}"/>
              </a:ext>
            </a:extLst>
          </p:cNvPr>
          <p:cNvSpPr/>
          <p:nvPr/>
        </p:nvSpPr>
        <p:spPr>
          <a:xfrm>
            <a:off x="4504323" y="6081204"/>
            <a:ext cx="1061976" cy="49252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MIT9312</a:t>
            </a:r>
          </a:p>
        </p:txBody>
      </p:sp>
    </p:spTree>
    <p:extLst>
      <p:ext uri="{BB962C8B-B14F-4D97-AF65-F5344CB8AC3E}">
        <p14:creationId xmlns:p14="http://schemas.microsoft.com/office/powerpoint/2010/main" val="2637409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6113835D-E720-40BA-A17D-09F5076EC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82" y="165809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8652CA6D-6F23-48A4-8767-362D71B1E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8" y="165809"/>
            <a:ext cx="4594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E65B83-9337-41D7-BA12-E9E2A8EEF0AD}"/>
              </a:ext>
            </a:extLst>
          </p:cNvPr>
          <p:cNvSpPr/>
          <p:nvPr/>
        </p:nvSpPr>
        <p:spPr>
          <a:xfrm>
            <a:off x="4868308" y="5912528"/>
            <a:ext cx="1061976" cy="49252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MIT9312</a:t>
            </a:r>
          </a:p>
        </p:txBody>
      </p:sp>
    </p:spTree>
    <p:extLst>
      <p:ext uri="{BB962C8B-B14F-4D97-AF65-F5344CB8AC3E}">
        <p14:creationId xmlns:p14="http://schemas.microsoft.com/office/powerpoint/2010/main" val="4181447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10E95127-8600-46AA-B349-8CDD68CEE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854" y="0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28CF81-5F9D-4236-8340-E88687DF9ECA}"/>
              </a:ext>
            </a:extLst>
          </p:cNvPr>
          <p:cNvSpPr/>
          <p:nvPr/>
        </p:nvSpPr>
        <p:spPr>
          <a:xfrm>
            <a:off x="4504323" y="6081204"/>
            <a:ext cx="1061976" cy="49252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MIT9312</a:t>
            </a:r>
          </a:p>
        </p:txBody>
      </p:sp>
    </p:spTree>
    <p:extLst>
      <p:ext uri="{BB962C8B-B14F-4D97-AF65-F5344CB8AC3E}">
        <p14:creationId xmlns:p14="http://schemas.microsoft.com/office/powerpoint/2010/main" val="2843371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AEEF8183-FF5A-4612-B800-50F6A1594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12" y="0"/>
            <a:ext cx="382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B93D3000-1552-429C-B215-357B6D899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338" y="102186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4A2CA2-5F25-487C-B619-A50BDD22581E}"/>
              </a:ext>
            </a:extLst>
          </p:cNvPr>
          <p:cNvSpPr/>
          <p:nvPr/>
        </p:nvSpPr>
        <p:spPr>
          <a:xfrm>
            <a:off x="4504323" y="6081204"/>
            <a:ext cx="1061976" cy="49252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Natl2A</a:t>
            </a:r>
          </a:p>
        </p:txBody>
      </p:sp>
    </p:spTree>
    <p:extLst>
      <p:ext uri="{BB962C8B-B14F-4D97-AF65-F5344CB8AC3E}">
        <p14:creationId xmlns:p14="http://schemas.microsoft.com/office/powerpoint/2010/main" val="3678961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F9815332-7D81-4133-9363-6390BC50E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23" y="0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31C4773C-F8CA-4C32-93BB-E2FEE976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63" y="133350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110F84-2FBB-42E3-AB4B-CB8A35EEF268}"/>
              </a:ext>
            </a:extLst>
          </p:cNvPr>
          <p:cNvSpPr/>
          <p:nvPr/>
        </p:nvSpPr>
        <p:spPr>
          <a:xfrm>
            <a:off x="4504323" y="6081204"/>
            <a:ext cx="1061976" cy="49252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Natl2A</a:t>
            </a:r>
          </a:p>
        </p:txBody>
      </p:sp>
    </p:spTree>
    <p:extLst>
      <p:ext uri="{BB962C8B-B14F-4D97-AF65-F5344CB8AC3E}">
        <p14:creationId xmlns:p14="http://schemas.microsoft.com/office/powerpoint/2010/main" val="2132517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CFFF1A1B-2560-4D77-8CDD-5104BA191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667" y="0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D047B0-ACBB-47AE-B34E-39DA8CED2D09}"/>
              </a:ext>
            </a:extLst>
          </p:cNvPr>
          <p:cNvSpPr/>
          <p:nvPr/>
        </p:nvSpPr>
        <p:spPr>
          <a:xfrm>
            <a:off x="4504323" y="6081204"/>
            <a:ext cx="1061976" cy="49252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Natl2A</a:t>
            </a:r>
          </a:p>
        </p:txBody>
      </p:sp>
    </p:spTree>
    <p:extLst>
      <p:ext uri="{BB962C8B-B14F-4D97-AF65-F5344CB8AC3E}">
        <p14:creationId xmlns:p14="http://schemas.microsoft.com/office/powerpoint/2010/main" val="947611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5A01F1FE-872F-4F03-A019-C76EE96AF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495300"/>
            <a:ext cx="684508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203FCC61-4D6D-4F25-B36E-00FF87098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7" y="2762248"/>
            <a:ext cx="6845088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52D91FF0-1520-43AC-929A-F54E9A497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50" y="523875"/>
            <a:ext cx="6167034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>
            <a:extLst>
              <a:ext uri="{FF2B5EF4-FFF2-40B4-BE49-F238E27FC236}">
                <a16:creationId xmlns:a16="http://schemas.microsoft.com/office/drawing/2014/main" id="{8AD77A7D-A7FD-45EB-80A1-B813B830B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50" y="2590798"/>
            <a:ext cx="684508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>
            <a:extLst>
              <a:ext uri="{FF2B5EF4-FFF2-40B4-BE49-F238E27FC236}">
                <a16:creationId xmlns:a16="http://schemas.microsoft.com/office/drawing/2014/main" id="{5F61FC61-1836-4B98-A20E-88EFECC9F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4781548"/>
            <a:ext cx="6102458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D4625B-C77B-4B5F-899A-AC4E725A1410}"/>
              </a:ext>
            </a:extLst>
          </p:cNvPr>
          <p:cNvSpPr/>
          <p:nvPr/>
        </p:nvSpPr>
        <p:spPr>
          <a:xfrm>
            <a:off x="811213" y="4942872"/>
            <a:ext cx="1061976" cy="49252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 PRO</a:t>
            </a:r>
          </a:p>
        </p:txBody>
      </p:sp>
    </p:spTree>
    <p:extLst>
      <p:ext uri="{BB962C8B-B14F-4D97-AF65-F5344CB8AC3E}">
        <p14:creationId xmlns:p14="http://schemas.microsoft.com/office/powerpoint/2010/main" val="1366982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108C6685-2717-41F9-B467-427E228F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4" y="707295"/>
            <a:ext cx="6288747" cy="185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F5876860-8AAD-4D7E-8A80-792A8717A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56" y="587961"/>
            <a:ext cx="6283512" cy="185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>
            <a:extLst>
              <a:ext uri="{FF2B5EF4-FFF2-40B4-BE49-F238E27FC236}">
                <a16:creationId xmlns:a16="http://schemas.microsoft.com/office/drawing/2014/main" id="{28B5CC0D-0460-4A5E-87B7-095AC0554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4" y="2645580"/>
            <a:ext cx="6283512" cy="185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>
            <a:extLst>
              <a:ext uri="{FF2B5EF4-FFF2-40B4-BE49-F238E27FC236}">
                <a16:creationId xmlns:a16="http://schemas.microsoft.com/office/drawing/2014/main" id="{99239878-80B0-4821-B6F7-CE3D0DABA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244" y="2680264"/>
            <a:ext cx="6293983" cy="185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>
            <a:extLst>
              <a:ext uri="{FF2B5EF4-FFF2-40B4-BE49-F238E27FC236}">
                <a16:creationId xmlns:a16="http://schemas.microsoft.com/office/drawing/2014/main" id="{11230B55-B3AC-447B-9D12-930E72B15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244" y="4737883"/>
            <a:ext cx="6283512" cy="185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6CD197-0D4D-40C8-81C7-46C04D58374F}"/>
              </a:ext>
            </a:extLst>
          </p:cNvPr>
          <p:cNvSpPr/>
          <p:nvPr/>
        </p:nvSpPr>
        <p:spPr>
          <a:xfrm>
            <a:off x="811213" y="4942872"/>
            <a:ext cx="1061976" cy="49252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1616354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F06ABA-0F87-4591-B856-284F5B9ED287}"/>
              </a:ext>
            </a:extLst>
          </p:cNvPr>
          <p:cNvSpPr/>
          <p:nvPr/>
        </p:nvSpPr>
        <p:spPr>
          <a:xfrm>
            <a:off x="2783976" y="-1059725"/>
            <a:ext cx="680029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Figure 3 (FCM)</a:t>
            </a:r>
          </a:p>
          <a:p>
            <a:pPr lvl="0"/>
            <a:r>
              <a:rPr lang="en-US" dirty="0"/>
              <a:t>Add a figure of  FCM count / FL   (X/Y) – only dates that both have.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66" y="2203476"/>
            <a:ext cx="11251531" cy="2303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12" y="0"/>
            <a:ext cx="11215085" cy="23402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06939"/>
            <a:ext cx="11846766" cy="24720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79555"/>
            <a:ext cx="11425788" cy="233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50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719794A0-CA54-43BA-A252-BA5BE8AA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126"/>
            <a:ext cx="12192000" cy="267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8123D8-34E1-4399-909F-77A0CA6A91FC}"/>
              </a:ext>
            </a:extLst>
          </p:cNvPr>
          <p:cNvSpPr/>
          <p:nvPr/>
        </p:nvSpPr>
        <p:spPr>
          <a:xfrm>
            <a:off x="2695852" y="5772674"/>
            <a:ext cx="680029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Figure 3 (FCM)</a:t>
            </a:r>
          </a:p>
          <a:p>
            <a:pPr lvl="0"/>
            <a:r>
              <a:rPr lang="en-US" dirty="0"/>
              <a:t>Add a figure of  FCM count / FL   (X/Y) – only dates that both have.</a:t>
            </a:r>
          </a:p>
        </p:txBody>
      </p:sp>
    </p:spTree>
    <p:extLst>
      <p:ext uri="{BB962C8B-B14F-4D97-AF65-F5344CB8AC3E}">
        <p14:creationId xmlns:p14="http://schemas.microsoft.com/office/powerpoint/2010/main" val="2189829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ADC965CB-C643-4BFE-B52B-71C783117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662111"/>
            <a:ext cx="4505325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3DB95B8-3D04-491C-B2E5-02C5FAAE1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1662112"/>
            <a:ext cx="4600575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F6ADE3-6208-4E49-9574-BAD05FF2A189}"/>
              </a:ext>
            </a:extLst>
          </p:cNvPr>
          <p:cNvSpPr/>
          <p:nvPr/>
        </p:nvSpPr>
        <p:spPr>
          <a:xfrm>
            <a:off x="2586315" y="5751374"/>
            <a:ext cx="680029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Figure 3 (FCM)</a:t>
            </a:r>
          </a:p>
          <a:p>
            <a:pPr lvl="0"/>
            <a:r>
              <a:rPr lang="en-US" dirty="0"/>
              <a:t>Add a figure of  FCM count / FL   (X/Y) – only dates that both have.</a:t>
            </a:r>
          </a:p>
        </p:txBody>
      </p:sp>
    </p:spTree>
    <p:extLst>
      <p:ext uri="{BB962C8B-B14F-4D97-AF65-F5344CB8AC3E}">
        <p14:creationId xmlns:p14="http://schemas.microsoft.com/office/powerpoint/2010/main" val="2518557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30F0EC39-DCAD-47D8-AF55-B0D40DFB8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985835"/>
            <a:ext cx="501015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82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1601F3-6240-4BE8-9792-37194AE23E0F}"/>
              </a:ext>
            </a:extLst>
          </p:cNvPr>
          <p:cNvSpPr/>
          <p:nvPr/>
        </p:nvSpPr>
        <p:spPr>
          <a:xfrm>
            <a:off x="3556246" y="516677"/>
            <a:ext cx="554336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Figure 3 (FCM)</a:t>
            </a:r>
          </a:p>
          <a:p>
            <a:pPr algn="ctr"/>
            <a:r>
              <a:rPr lang="en-US" dirty="0"/>
              <a:t>Correlation between FL and FCM at days 60, 100 and 120</a:t>
            </a:r>
          </a:p>
          <a:p>
            <a:pPr algn="ctr"/>
            <a:endParaRPr lang="LID4096" dirty="0"/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8C0DE895-8CBC-43DF-846F-6B4F603FC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62" y="4106248"/>
            <a:ext cx="10360949" cy="227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DF66C830-E7E0-4E74-9BEA-06D19B234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755" y="1450127"/>
            <a:ext cx="6641929" cy="245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E3965E7E-A639-4B09-A114-43CCA443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77" y="583552"/>
            <a:ext cx="3362950" cy="255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382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6B96673-F236-4AAE-9736-D995DAEDC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25" y="-71899"/>
            <a:ext cx="3281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05B450E-3089-4015-A05B-0D8B4560D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513" y="0"/>
            <a:ext cx="3184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2A16B2-73EB-46E2-A304-E1A41272903C}"/>
              </a:ext>
            </a:extLst>
          </p:cNvPr>
          <p:cNvSpPr txBox="1"/>
          <p:nvPr/>
        </p:nvSpPr>
        <p:spPr>
          <a:xfrm>
            <a:off x="885825" y="1114425"/>
            <a:ext cx="1432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numbers</a:t>
            </a:r>
          </a:p>
          <a:p>
            <a:r>
              <a:rPr lang="en-US" dirty="0"/>
              <a:t>Experiment 1</a:t>
            </a:r>
          </a:p>
          <a:p>
            <a:r>
              <a:rPr lang="en-US" dirty="0"/>
              <a:t>ALT vs PRO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7B334E-6DCC-4988-8B27-78F6C62F772B}"/>
              </a:ext>
            </a:extLst>
          </p:cNvPr>
          <p:cNvSpPr txBox="1"/>
          <p:nvPr/>
        </p:nvSpPr>
        <p:spPr>
          <a:xfrm>
            <a:off x="571500" y="3562350"/>
            <a:ext cx="2486025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Change this figure for exp 1 to PRO and ALT according color (2 panel for each day 60, 100, 120) – add statistic 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94584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>
            <a:extLst>
              <a:ext uri="{FF2B5EF4-FFF2-40B4-BE49-F238E27FC236}">
                <a16:creationId xmlns:a16="http://schemas.microsoft.com/office/drawing/2014/main" id="{E93D78EB-962A-4467-911E-65D9E609F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114300"/>
            <a:ext cx="760095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850A54A3-0102-406F-B9A6-6C3F8FCC8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3629025"/>
            <a:ext cx="776287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992A0E-F456-4AF4-8371-DAA13F7738FF}"/>
              </a:ext>
            </a:extLst>
          </p:cNvPr>
          <p:cNvSpPr txBox="1"/>
          <p:nvPr/>
        </p:nvSpPr>
        <p:spPr>
          <a:xfrm>
            <a:off x="885825" y="1114425"/>
            <a:ext cx="1432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numbers</a:t>
            </a:r>
          </a:p>
          <a:p>
            <a:r>
              <a:rPr lang="en-US" dirty="0"/>
              <a:t>Experiment 1</a:t>
            </a:r>
          </a:p>
          <a:p>
            <a:r>
              <a:rPr lang="en-US" dirty="0"/>
              <a:t>ALT vs PRO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B8FFEE-23B7-4319-A802-370CBF3EC28E}"/>
              </a:ext>
            </a:extLst>
          </p:cNvPr>
          <p:cNvSpPr/>
          <p:nvPr/>
        </p:nvSpPr>
        <p:spPr>
          <a:xfrm>
            <a:off x="585926" y="3852908"/>
            <a:ext cx="1547674" cy="2006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FCM figure with all ALT or PRO in days 60, 100 and 120. </a:t>
            </a:r>
          </a:p>
          <a:p>
            <a:pPr algn="ctr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05350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222</Words>
  <Application>Microsoft Office PowerPoint</Application>
  <PresentationFormat>Widescreen</PresentationFormat>
  <Paragraphs>40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wosnat</dc:creator>
  <cp:lastModifiedBy>Osnat</cp:lastModifiedBy>
  <cp:revision>17</cp:revision>
  <dcterms:created xsi:type="dcterms:W3CDTF">2020-02-08T18:00:45Z</dcterms:created>
  <dcterms:modified xsi:type="dcterms:W3CDTF">2020-02-20T09:18:39Z</dcterms:modified>
</cp:coreProperties>
</file>